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81" r:id="rId2"/>
    <p:sldId id="275" r:id="rId3"/>
    <p:sldId id="259" r:id="rId4"/>
    <p:sldId id="276" r:id="rId5"/>
    <p:sldId id="257" r:id="rId6"/>
    <p:sldId id="284" r:id="rId7"/>
    <p:sldId id="271" r:id="rId8"/>
    <p:sldId id="272" r:id="rId9"/>
    <p:sldId id="273" r:id="rId10"/>
    <p:sldId id="280" r:id="rId11"/>
    <p:sldId id="277" r:id="rId12"/>
    <p:sldId id="278" r:id="rId13"/>
    <p:sldId id="279" r:id="rId14"/>
    <p:sldId id="28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779E8E-C4CF-F522-6D6D-9268B98E83D1}" v="785" dt="2025-01-14T18:47:42.4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90"/>
  </p:normalViewPr>
  <p:slideViewPr>
    <p:cSldViewPr snapToGrid="0">
      <p:cViewPr varScale="1">
        <p:scale>
          <a:sx n="119" d="100"/>
          <a:sy n="119" d="100"/>
        </p:scale>
        <p:origin x="5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F5F78-ABC5-2E4D-9F86-D528E9700B6A}" type="datetimeFigureOut">
              <a:rPr lang="en-US" smtClean="0"/>
              <a:t>1/16/25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0C6C06-93C1-3849-A105-6C386D7CF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318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0C6C06-93C1-3849-A105-6C386D7CF7E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182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31CB7-A6C0-B117-86E9-DD82413B5F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724E5D-06DB-5CC9-BE20-6A053417BF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81B1E-9B78-51E1-782D-917998E00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24A2A-EDF9-2A47-8B41-55293A1AD354}" type="datetimeFigureOut">
              <a:rPr lang="en-US" smtClean="0"/>
              <a:t>1/16/25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5C780-1686-3C30-B73F-64B567943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98C917-D5A3-8BDC-C686-522426E8B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5DA8-F7FD-B54A-B237-73141B4F3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854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38857-26D0-AD4D-ED02-47ACA7C0B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3CE9DB-CE5F-0939-48B5-06F9DD1C57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C65F4C-6A73-BE7F-9786-D24331A35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24A2A-EDF9-2A47-8B41-55293A1AD354}" type="datetimeFigureOut">
              <a:rPr lang="en-US" smtClean="0"/>
              <a:t>1/16/25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EFCC9F-4712-308B-9895-F005D0F68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4319B-4D09-D32F-5FC6-4163E8EE3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5DA8-F7FD-B54A-B237-73141B4F3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287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F5D0E2-8F20-6E7A-B687-D881BE1AA5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9AE461-CD3F-736E-F693-0BE9C589AA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EC4D-F9E3-8848-656F-7AC5EA96A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24A2A-EDF9-2A47-8B41-55293A1AD354}" type="datetimeFigureOut">
              <a:rPr lang="en-US" smtClean="0"/>
              <a:t>1/16/25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453BB-A612-2D3D-1F42-D29722551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A49F6-2A40-0D87-FA89-BF068DA85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5DA8-F7FD-B54A-B237-73141B4F3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89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C2AA7-D171-C1AB-4D48-ACDCC5B58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849C8-7744-D004-03C8-92936549C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63DD4-A52C-5EA6-A21D-F259F763F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24A2A-EDF9-2A47-8B41-55293A1AD354}" type="datetimeFigureOut">
              <a:rPr lang="en-US" smtClean="0"/>
              <a:t>1/16/25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8E4D17-EE0C-C1A7-5F0B-F55C07F51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A470E2-BFEF-E0FE-4B10-F3DDC4643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5DA8-F7FD-B54A-B237-73141B4F3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367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88C1F-5BBC-614D-E836-3372970F9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BB1897-4F40-B236-4331-A94D3D87DE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C8FD7-05C8-C3EE-6023-C4CAFA887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24A2A-EDF9-2A47-8B41-55293A1AD354}" type="datetimeFigureOut">
              <a:rPr lang="en-US" smtClean="0"/>
              <a:t>1/16/25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EA01A6-41D4-4FBD-07D9-B032EC8EC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F1956-7180-164C-2A02-B54E626A2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5DA8-F7FD-B54A-B237-73141B4F3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64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C90D9-F9A8-9356-8E3B-6F3F50B19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AAD08-88E5-B0C3-D3A0-E3E936C5F0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58CC66-18D6-97BB-925D-5383B38F2E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2B386C-22EE-939C-BD0C-DC2F27D66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24A2A-EDF9-2A47-8B41-55293A1AD354}" type="datetimeFigureOut">
              <a:rPr lang="en-US" smtClean="0"/>
              <a:t>1/16/25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F79BA4-D249-28C4-BAE2-FAEA8A013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3A8519-5035-F31F-D103-257F68FBE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5DA8-F7FD-B54A-B237-73141B4F3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84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09E7B-6D7F-E00C-F72C-87CFFE8F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AFB669-7E17-518A-17A0-CFD6560467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4CACE2-A03D-D839-D848-6FCDB1CF4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F28B70-DF2C-F4CE-EBD4-2A41C10D0B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1AD58C-743A-445D-83DC-531CDE36A0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0966C9-9807-44D1-F482-AB42EFC38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24A2A-EDF9-2A47-8B41-55293A1AD354}" type="datetimeFigureOut">
              <a:rPr lang="en-US" smtClean="0"/>
              <a:t>1/16/25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776F60-8572-C724-1F58-7770D792F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E818B1-7302-745D-5A5A-0434AF46E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5DA8-F7FD-B54A-B237-73141B4F3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360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EE089-6837-FB8D-E085-957ECDC6E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F86DDE-21DE-B47D-FE9A-6EAD32451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24A2A-EDF9-2A47-8B41-55293A1AD354}" type="datetimeFigureOut">
              <a:rPr lang="en-US" smtClean="0"/>
              <a:t>1/16/25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EBAD30-3315-A054-C6E5-476B01338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DC6755-A2DA-A32E-7A74-C2B226BDA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5DA8-F7FD-B54A-B237-73141B4F3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183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6F318B-AE68-3DCC-0813-0482B684A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24A2A-EDF9-2A47-8B41-55293A1AD354}" type="datetimeFigureOut">
              <a:rPr lang="en-US" smtClean="0"/>
              <a:t>1/16/25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78BFF8-E56E-BA70-0437-C59713F1F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1C6C94-FCBB-30D9-42E0-F4142E7E3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5DA8-F7FD-B54A-B237-73141B4F3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766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DA1D7-2073-B702-9D3E-DBA076194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C87AD-AF41-914E-C95F-6DCE353DB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33292-653B-72BF-CD6A-E14075C0EA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FE6EBB-2A45-B0CC-637C-D6FD4EE0E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24A2A-EDF9-2A47-8B41-55293A1AD354}" type="datetimeFigureOut">
              <a:rPr lang="en-US" smtClean="0"/>
              <a:t>1/16/25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1D081D-D7EC-CE79-0931-C65077468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2AA138-DF6E-D264-E5B0-A717CC0D8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5DA8-F7FD-B54A-B237-73141B4F3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06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1B9DA-B5CF-E48A-2C31-12734668C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6CC7F4-6796-EA93-7362-299339DAE6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BDBAC0-73F3-E949-6D9F-1F149C13B4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86A82D-37EF-7A2F-1EC1-30248B1A3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24A2A-EDF9-2A47-8B41-55293A1AD354}" type="datetimeFigureOut">
              <a:rPr lang="en-US" smtClean="0"/>
              <a:t>1/16/25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476F0E-1DC9-AEA2-2F48-9F97DD32F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11FAED-D387-7DF0-A6FD-9C50609AB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25DA8-F7FD-B54A-B237-73141B4F3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180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D1BD9F-E7D5-0214-A14A-0BA0EF4B4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81FF05-6A18-6662-8E27-0D2C32706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36744E-A89D-F8F9-9BCA-0510103331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24A2A-EDF9-2A47-8B41-55293A1AD354}" type="datetimeFigureOut">
              <a:rPr lang="en-US" smtClean="0"/>
              <a:t>1/16/25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9393E-C4DC-3AFA-1E2A-E4D484CBB8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F6F3C-26F4-C3B9-8366-4B75CA204A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25DA8-F7FD-B54A-B237-73141B4F3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885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grad.uc.edu/about-us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FA2BA1-5AB6-A3C0-AAB1-149D1DE16E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en-US" sz="11500" dirty="0">
                <a:ea typeface="Calibri Light"/>
                <a:cs typeface="Calibri Light"/>
              </a:rPr>
              <a:t>Title of Team</a:t>
            </a:r>
            <a:endParaRPr lang="en-US" sz="115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ADC047-39C5-4BA4-82A4-CC1C3CC323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dirty="0">
                <a:ea typeface="Calibri"/>
                <a:cs typeface="Calibri"/>
              </a:rPr>
              <a:t>Team Members Name and Affiliation</a:t>
            </a:r>
          </a:p>
        </p:txBody>
      </p:sp>
    </p:spTree>
    <p:extLst>
      <p:ext uri="{BB962C8B-B14F-4D97-AF65-F5344CB8AC3E}">
        <p14:creationId xmlns:p14="http://schemas.microsoft.com/office/powerpoint/2010/main" val="1169107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73B445-77C0-35D0-427E-E0BDC7944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n-US" sz="4500" b="1" dirty="0">
                <a:latin typeface="Garamond"/>
                <a:ea typeface="Calibri Light"/>
                <a:cs typeface="Calibri Light"/>
              </a:rPr>
              <a:t>Alignment with Dean Rose Marie Ward's vision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3DD1B-591B-15D7-6AB8-8C9FDF696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r>
              <a:rPr lang="en-US" sz="2400" dirty="0">
                <a:ea typeface="Calibri"/>
                <a:cs typeface="Calibri"/>
              </a:rPr>
              <a:t>How does this project align with </a:t>
            </a:r>
            <a:r>
              <a:rPr lang="en-US" sz="2400" dirty="0">
                <a:ea typeface="Calibri"/>
                <a:cs typeface="Calibri"/>
                <a:hlinkClick r:id="rId2"/>
              </a:rPr>
              <a:t>the Graduate College’s mission</a:t>
            </a:r>
            <a:r>
              <a:rPr lang="en-US" sz="2400" dirty="0">
                <a:ea typeface="Calibri"/>
                <a:cs typeface="Calibri"/>
              </a:rPr>
              <a:t>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92457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B763D1-68E2-8B42-44F8-4029128F7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n-US" sz="4500" b="1" dirty="0">
                <a:latin typeface="Garamond"/>
                <a:ea typeface="Calibri Light"/>
                <a:cs typeface="Calibri Light"/>
              </a:rPr>
              <a:t>Business Model</a:t>
            </a:r>
            <a:endParaRPr lang="en-US" sz="4500" b="1" dirty="0">
              <a:latin typeface="Garamond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B0DA1-154D-3F72-0AD9-15B960BEA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ea typeface="Calibri"/>
                <a:cs typeface="Calibri"/>
              </a:rPr>
              <a:t>Describe the financial logistics of your project idea like cost, budget and return on investment. How much is needed for the project to be sustainable? </a:t>
            </a:r>
          </a:p>
        </p:txBody>
      </p:sp>
    </p:spTree>
    <p:extLst>
      <p:ext uri="{BB962C8B-B14F-4D97-AF65-F5344CB8AC3E}">
        <p14:creationId xmlns:p14="http://schemas.microsoft.com/office/powerpoint/2010/main" val="3060997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4BC532-3834-98EE-FE6D-94C1DFCED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968" y="1186853"/>
            <a:ext cx="3422227" cy="4480726"/>
          </a:xfrm>
        </p:spPr>
        <p:txBody>
          <a:bodyPr>
            <a:normAutofit/>
          </a:bodyPr>
          <a:lstStyle/>
          <a:p>
            <a:pPr algn="r"/>
            <a:r>
              <a:rPr lang="en-US" b="1" dirty="0">
                <a:latin typeface="Garamond"/>
                <a:ea typeface="Calibri Light"/>
                <a:cs typeface="Calibri Light"/>
              </a:rPr>
              <a:t>Development Stage</a:t>
            </a:r>
            <a:endParaRPr lang="en-US" b="1" dirty="0">
              <a:latin typeface="Garamond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75592-D482-0FFA-F9DA-7416C81B7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ea typeface="Calibri"/>
                <a:cs typeface="Calibri"/>
              </a:rPr>
              <a:t>Describe your proposed process in the development of the idea.</a:t>
            </a:r>
          </a:p>
        </p:txBody>
      </p:sp>
    </p:spTree>
    <p:extLst>
      <p:ext uri="{BB962C8B-B14F-4D97-AF65-F5344CB8AC3E}">
        <p14:creationId xmlns:p14="http://schemas.microsoft.com/office/powerpoint/2010/main" val="962221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6E2025-FCE6-E434-1E4D-40961647B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n-US" sz="4500" b="1" dirty="0">
                <a:latin typeface="Garamond"/>
              </a:rPr>
              <a:t>Funding needs and Strategy</a:t>
            </a:r>
            <a:endParaRPr lang="en-US" sz="45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05B23-38F4-987A-B58E-2F88DB737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r>
              <a:rPr lang="en-US" sz="2400" dirty="0">
                <a:ea typeface="Calibri"/>
                <a:cs typeface="Calibri"/>
              </a:rPr>
              <a:t>Disclose how much you are requesting and how you plan to the funds.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22892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628F6B-A0E7-CA7B-E41E-B0912258F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n-US" sz="6600">
                <a:latin typeface="Garamond"/>
                <a:ea typeface="Calibri Light"/>
                <a:cs typeface="Calibri Light"/>
              </a:rPr>
              <a:t>What's Next?</a:t>
            </a:r>
            <a:endParaRPr lang="en-US" sz="6600">
              <a:latin typeface="Garamond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A8B92-A5C0-F484-DEB8-2E4726300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r>
              <a:rPr lang="en-US" sz="2400" dirty="0">
                <a:ea typeface="Calibri"/>
                <a:cs typeface="Calibri"/>
              </a:rPr>
              <a:t>Describe what you are planning to work on next.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9027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EE9B3C-05FE-83D3-AA68-E15A4AB44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n-US" sz="4500" b="1" dirty="0" err="1">
                <a:latin typeface="Garamond" panose="02020404030301010803" pitchFamily="18" charset="0"/>
                <a:ea typeface="Calibri Light"/>
                <a:cs typeface="Calibri Light"/>
              </a:rPr>
              <a:t>GradNext</a:t>
            </a:r>
            <a:r>
              <a:rPr lang="en-US" sz="4500" b="1" dirty="0">
                <a:latin typeface="Garamond" panose="02020404030301010803" pitchFamily="18" charset="0"/>
                <a:ea typeface="Calibri Light"/>
                <a:cs typeface="Calibri Light"/>
              </a:rPr>
              <a:t> Details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55E18-2CC2-A8F6-886B-F3DED9470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r>
              <a:rPr lang="en-US" sz="2400" dirty="0">
                <a:latin typeface="Calibri"/>
                <a:ea typeface="Calibri"/>
                <a:cs typeface="Calibri"/>
              </a:rPr>
              <a:t>The Inviting Story</a:t>
            </a:r>
            <a:endParaRPr lang="en-US" sz="2400" dirty="0"/>
          </a:p>
          <a:p>
            <a:r>
              <a:rPr lang="en-US" sz="2400" dirty="0">
                <a:latin typeface="Calibri"/>
                <a:ea typeface="Calibri"/>
                <a:cs typeface="Calibri"/>
              </a:rPr>
              <a:t>Problem and Market Size</a:t>
            </a:r>
            <a:endParaRPr lang="en-US" sz="2400" dirty="0"/>
          </a:p>
          <a:p>
            <a:r>
              <a:rPr lang="en-US" sz="2400" dirty="0">
                <a:latin typeface="Calibri"/>
                <a:ea typeface="Calibri"/>
                <a:cs typeface="Calibri"/>
              </a:rPr>
              <a:t>Purpose and Goal Statement</a:t>
            </a:r>
          </a:p>
          <a:p>
            <a:r>
              <a:rPr lang="en-US" sz="2400" dirty="0">
                <a:latin typeface="Calibri"/>
                <a:ea typeface="Calibri"/>
                <a:cs typeface="Calibri"/>
              </a:rPr>
              <a:t>Proposed Solution</a:t>
            </a:r>
          </a:p>
          <a:p>
            <a:r>
              <a:rPr lang="en-US" sz="2400" dirty="0">
                <a:latin typeface="Calibri"/>
                <a:ea typeface="Calibri"/>
                <a:cs typeface="Calibri"/>
              </a:rPr>
              <a:t>Impact</a:t>
            </a:r>
          </a:p>
          <a:p>
            <a:r>
              <a:rPr lang="en-US" sz="2400" dirty="0">
                <a:latin typeface="Calibri"/>
                <a:ea typeface="Calibri"/>
                <a:cs typeface="Calibri"/>
              </a:rPr>
              <a:t>Details of Pitch Idea</a:t>
            </a:r>
          </a:p>
          <a:p>
            <a:r>
              <a:rPr lang="en-US" sz="2400" dirty="0">
                <a:latin typeface="Calibri"/>
                <a:ea typeface="Calibri"/>
                <a:cs typeface="Calibri"/>
              </a:rPr>
              <a:t>Mission Alignment</a:t>
            </a:r>
          </a:p>
          <a:p>
            <a:r>
              <a:rPr lang="en-US" sz="2400" dirty="0">
                <a:latin typeface="Calibri"/>
                <a:ea typeface="Calibri"/>
                <a:cs typeface="Calibri"/>
              </a:rPr>
              <a:t>Funding Development</a:t>
            </a:r>
          </a:p>
          <a:p>
            <a:r>
              <a:rPr lang="en-US" sz="2400" dirty="0">
                <a:latin typeface="Calibri"/>
                <a:ea typeface="Calibri"/>
                <a:cs typeface="Calibri"/>
              </a:rPr>
              <a:t>What's Next?</a:t>
            </a:r>
          </a:p>
          <a:p>
            <a:endParaRPr lang="en-US" sz="1900" dirty="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4347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Triangle 2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34B284-2319-5651-34AF-A83AFA2C9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n-US" sz="4500" b="1" dirty="0">
                <a:latin typeface="Garamond"/>
                <a:cs typeface="Calibri Light"/>
              </a:rPr>
              <a:t>The Inviting Story</a:t>
            </a:r>
            <a:endParaRPr lang="en-US" sz="4500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C1637A4A-B0EC-2E95-4297-813D7BB5E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ea typeface="Calibri"/>
                <a:cs typeface="Calibri"/>
              </a:rPr>
              <a:t>Every problem has a face. Share a story that makes your idea come alive.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241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F721C0-90C5-C727-6783-DB57A5389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n-US" sz="4500" b="1" dirty="0">
                <a:latin typeface="Garamond" panose="02020404030301010803" pitchFamily="18" charset="0"/>
                <a:ea typeface="Calibri Light"/>
                <a:cs typeface="Calibri Light"/>
              </a:rPr>
              <a:t>Problem and Marketing Size</a:t>
            </a:r>
            <a:endParaRPr lang="en-US" sz="4500" b="1" dirty="0">
              <a:latin typeface="Garamond" panose="02020404030301010803" pitchFamily="18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D1CB-403E-CAD3-C3F5-021789394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ea typeface="Calibri"/>
                <a:cs typeface="Calibri"/>
              </a:rPr>
              <a:t>Describe the problem and define the market. Who would this innovative idea impact?</a:t>
            </a:r>
          </a:p>
        </p:txBody>
      </p:sp>
    </p:spTree>
    <p:extLst>
      <p:ext uri="{BB962C8B-B14F-4D97-AF65-F5344CB8AC3E}">
        <p14:creationId xmlns:p14="http://schemas.microsoft.com/office/powerpoint/2010/main" val="3408389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Triangle 3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99240C-2C59-3682-07FD-68920FDEA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n-US" sz="4500" b="1" dirty="0">
                <a:latin typeface="Garamond"/>
                <a:cs typeface="Calibri Light"/>
              </a:rPr>
              <a:t>Purpose and Goal Statement</a:t>
            </a:r>
            <a:endParaRPr lang="en-US" sz="4500" b="1" dirty="0">
              <a:latin typeface="Garamond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17E2F044-34F5-E6E9-B635-695061199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ea typeface="Calibri" panose="020F0502020204030204"/>
                <a:cs typeface="Calibri" panose="020F0502020204030204"/>
              </a:rPr>
              <a:t>Write out a goal statement that frames what drives this idea and the problem you want to solve.</a:t>
            </a:r>
          </a:p>
        </p:txBody>
      </p:sp>
    </p:spTree>
    <p:extLst>
      <p:ext uri="{BB962C8B-B14F-4D97-AF65-F5344CB8AC3E}">
        <p14:creationId xmlns:p14="http://schemas.microsoft.com/office/powerpoint/2010/main" val="2850985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267DF2-2B51-BDA6-37F5-92D0A3A13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n-US" sz="4500" b="1" dirty="0">
                <a:latin typeface="Garamond"/>
                <a:ea typeface="Calibri Light"/>
                <a:cs typeface="Calibri Light"/>
              </a:rPr>
              <a:t>Proposed Solution</a:t>
            </a:r>
            <a:endParaRPr lang="en-US" sz="4500" b="1" dirty="0">
              <a:latin typeface="Garamond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903FC-13C6-334A-AB89-B41299ADC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ea typeface="Calibri"/>
                <a:cs typeface="Calibri"/>
              </a:rPr>
              <a:t>Lay out your idea and how you intend to address this problem.</a:t>
            </a:r>
          </a:p>
        </p:txBody>
      </p:sp>
    </p:spTree>
    <p:extLst>
      <p:ext uri="{BB962C8B-B14F-4D97-AF65-F5344CB8AC3E}">
        <p14:creationId xmlns:p14="http://schemas.microsoft.com/office/powerpoint/2010/main" val="4115813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0C80FF-9A40-0062-1D57-EF169E34C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n-US" sz="4500" b="1" dirty="0">
                <a:latin typeface="Garamond"/>
              </a:rPr>
              <a:t>Pitch Idea-Details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ABF0280-4969-DD64-503D-DBC7C5B5F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r>
              <a:rPr lang="en-US" sz="2400" dirty="0">
                <a:ea typeface="Calibri"/>
                <a:cs typeface="Calibri"/>
              </a:rPr>
              <a:t>Lay out the details of your proposed idea. What does it look like? What are the terms and conditions of your idea? Who is the target audience? </a:t>
            </a:r>
          </a:p>
        </p:txBody>
      </p:sp>
    </p:spTree>
    <p:extLst>
      <p:ext uri="{BB962C8B-B14F-4D97-AF65-F5344CB8AC3E}">
        <p14:creationId xmlns:p14="http://schemas.microsoft.com/office/powerpoint/2010/main" val="3798871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A14478-E42E-CDB4-0187-568332F8D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n-US" sz="4500" b="1" dirty="0">
                <a:latin typeface="Garamond"/>
              </a:rPr>
              <a:t>Impact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F744F-969F-0D6A-4337-7EDFDD9D1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dirty="0"/>
              <a:t>What are the anticipated measurable outcomes of implementing your idea? </a:t>
            </a:r>
            <a:endParaRPr lang="en-US" sz="2400" i="0" u="none" strike="noStrike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75971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7F6DC3-B638-FF67-CA77-7C17BDBDC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n-US" sz="4500" b="1" dirty="0">
                <a:latin typeface="Garamond"/>
              </a:rPr>
              <a:t>Alignment with President Pinto’s </a:t>
            </a:r>
            <a:r>
              <a:rPr lang="en-US" sz="4500" b="1" dirty="0" err="1">
                <a:latin typeface="Garamond"/>
              </a:rPr>
              <a:t>NextLives</a:t>
            </a:r>
            <a:r>
              <a:rPr lang="en-US" sz="4500" b="1" dirty="0">
                <a:latin typeface="Garamond"/>
              </a:rPr>
              <a:t> Here </a:t>
            </a:r>
            <a:endParaRPr lang="en-US" sz="4500" b="1" dirty="0">
              <a:latin typeface="Garamond"/>
              <a:ea typeface="Calibri Light"/>
              <a:cs typeface="Calibri Light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7232D-92BF-01AB-150B-1A16955E4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dirty="0"/>
              <a:t>How does your idea advance ‘</a:t>
            </a:r>
            <a:r>
              <a:rPr lang="en-US" sz="2400" dirty="0" err="1"/>
              <a:t>NextLives</a:t>
            </a:r>
            <a:r>
              <a:rPr lang="en-US" sz="2400" dirty="0"/>
              <a:t> Here’?</a:t>
            </a:r>
          </a:p>
        </p:txBody>
      </p:sp>
    </p:spTree>
    <p:extLst>
      <p:ext uri="{BB962C8B-B14F-4D97-AF65-F5344CB8AC3E}">
        <p14:creationId xmlns:p14="http://schemas.microsoft.com/office/powerpoint/2010/main" val="2849892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264</Words>
  <Application>Microsoft Macintosh PowerPoint</Application>
  <PresentationFormat>Widescreen</PresentationFormat>
  <Paragraphs>37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Garamond</vt:lpstr>
      <vt:lpstr>Office Theme</vt:lpstr>
      <vt:lpstr>Title of Team</vt:lpstr>
      <vt:lpstr>GradNext Details</vt:lpstr>
      <vt:lpstr>The Inviting Story</vt:lpstr>
      <vt:lpstr>Problem and Marketing Size</vt:lpstr>
      <vt:lpstr>Purpose and Goal Statement</vt:lpstr>
      <vt:lpstr>Proposed Solution</vt:lpstr>
      <vt:lpstr>Pitch Idea-Details</vt:lpstr>
      <vt:lpstr>Impact</vt:lpstr>
      <vt:lpstr>Alignment with President Pinto’s NextLives Here </vt:lpstr>
      <vt:lpstr>Alignment with Dean Rose Marie Ward's vision</vt:lpstr>
      <vt:lpstr>Business Model</vt:lpstr>
      <vt:lpstr>Development Stage</vt:lpstr>
      <vt:lpstr>Funding needs and Strategy</vt:lpstr>
      <vt:lpstr>What's Next?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Pradhan, Saumick (pradhask)</dc:creator>
  <cp:lastModifiedBy>Thiam, Serigne (thiamss)</cp:lastModifiedBy>
  <cp:revision>254</cp:revision>
  <dcterms:created xsi:type="dcterms:W3CDTF">2023-10-21T16:48:05Z</dcterms:created>
  <dcterms:modified xsi:type="dcterms:W3CDTF">2025-01-16T18:30:01Z</dcterms:modified>
</cp:coreProperties>
</file>